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12" d="100"/>
          <a:sy n="11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МОЯ ЛЮБИМАЯ ПРОФЕССИЯ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7505" y="2132856"/>
            <a:ext cx="4680520" cy="3888432"/>
          </a:xfrm>
        </p:spPr>
        <p:txBody>
          <a:bodyPr/>
          <a:lstStyle/>
          <a:p>
            <a:r>
              <a:rPr lang="ru-RU" dirty="0" smtClean="0"/>
              <a:t>Все профессии нужны,</a:t>
            </a:r>
            <a:br>
              <a:rPr lang="ru-RU" dirty="0" smtClean="0"/>
            </a:br>
            <a:r>
              <a:rPr lang="ru-RU" dirty="0" smtClean="0"/>
              <a:t>Все профессии важны»</a:t>
            </a:r>
          </a:p>
        </p:txBody>
      </p:sp>
      <p:pic>
        <p:nvPicPr>
          <p:cNvPr id="1026" name="Picture 2" descr="C:\Users\User\Desktop\IMG-20210318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5"/>
            <a:ext cx="3456384" cy="3478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316" r="43742" b="11842"/>
          <a:stretch>
            <a:fillRect/>
          </a:stretch>
        </p:blipFill>
        <p:spPr bwMode="auto">
          <a:xfrm>
            <a:off x="3707904" y="332656"/>
            <a:ext cx="3024336" cy="623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60649"/>
            <a:ext cx="3707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Ну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 нянечка у нас! 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Наша няня это класс!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Няня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успевает всюду!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Расставлять и мыть посуду!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Нас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обуть и нас одеть,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 порядком приглядеть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Принести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для нас конфет…..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Лучше нашей няни нет!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4392488" cy="43924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Команда наша </a:t>
            </a:r>
            <a:r>
              <a:rPr lang="ru-RU" sz="3200" dirty="0" err="1" smtClean="0"/>
              <a:t>супер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Команда наша класс!</a:t>
            </a:r>
            <a:br>
              <a:rPr lang="ru-RU" sz="3200" dirty="0" smtClean="0"/>
            </a:br>
            <a:r>
              <a:rPr lang="ru-RU" sz="3200" dirty="0" smtClean="0"/>
              <a:t>Вы  </a:t>
            </a:r>
            <a:br>
              <a:rPr lang="ru-RU" sz="3200" dirty="0" smtClean="0"/>
            </a:br>
            <a:r>
              <a:rPr lang="ru-RU" sz="3200" dirty="0" smtClean="0"/>
              <a:t>даже не надейтесь,</a:t>
            </a:r>
            <a:br>
              <a:rPr lang="ru-RU" sz="3200" dirty="0" smtClean="0"/>
            </a:br>
            <a:r>
              <a:rPr lang="ru-RU" sz="3200" dirty="0" smtClean="0"/>
              <a:t>Не обыграть вам нас!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3855523" cy="393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626469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Что за чудо! Вот это класс!</a:t>
            </a:r>
            <a:b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На подоконнике у нас,</a:t>
            </a:r>
            <a:b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Мини-огород живет,</a:t>
            </a:r>
            <a:b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Растет, и урожай дает.</a:t>
            </a:r>
            <a:endParaRPr lang="ru-RU" sz="4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9143999" y="332656"/>
            <a:ext cx="45719" cy="86409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r="-4978" b="7865"/>
          <a:stretch>
            <a:fillRect/>
          </a:stretch>
        </p:blipFill>
        <p:spPr bwMode="auto">
          <a:xfrm>
            <a:off x="5796136" y="2204864"/>
            <a:ext cx="3347864" cy="413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476672"/>
            <a:ext cx="8964488" cy="6192688"/>
          </a:xfrm>
        </p:spPr>
        <p:txBody>
          <a:bodyPr/>
          <a:lstStyle/>
          <a:p>
            <a:pPr indent="-216000" algn="ctr">
              <a:buNone/>
            </a:pPr>
            <a:r>
              <a:rPr lang="ru-RU" sz="4000" dirty="0" smtClean="0"/>
              <a:t>             </a:t>
            </a:r>
            <a:r>
              <a:rPr lang="ru-RU" sz="4000" dirty="0" smtClean="0">
                <a:latin typeface="Monotype Corsiva" pitchFamily="66" charset="0"/>
              </a:rPr>
              <a:t>Час обеда,</a:t>
            </a:r>
          </a:p>
          <a:p>
            <a:pPr indent="-216000" algn="ctr"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Сели деточки за стол</a:t>
            </a:r>
          </a:p>
          <a:p>
            <a:pPr indent="-216000" algn="ctr"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 Бери ложку, бери хлеб </a:t>
            </a:r>
          </a:p>
          <a:p>
            <a:pPr indent="-216000" algn="ctr"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    И скорее за обед.</a:t>
            </a:r>
          </a:p>
          <a:p>
            <a:pPr indent="-216000" algn="ctr"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 indent="-216000" algn="ctr"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 indent="-216000" algn="ctr"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 indent="-216000"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 indent="-216000">
              <a:buNone/>
            </a:pPr>
            <a:r>
              <a:rPr lang="ru-RU" sz="2400" dirty="0" smtClean="0">
                <a:latin typeface="Monotype Corsiva" pitchFamily="66" charset="0"/>
              </a:rPr>
              <a:t>      С аппетитом мы едим, </a:t>
            </a:r>
          </a:p>
          <a:p>
            <a:pPr indent="-216000">
              <a:buNone/>
            </a:pPr>
            <a:r>
              <a:rPr lang="ru-RU" sz="2400" dirty="0" smtClean="0">
                <a:latin typeface="Monotype Corsiva" pitchFamily="66" charset="0"/>
              </a:rPr>
              <a:t>  Большими вырасти хотим.</a:t>
            </a:r>
          </a:p>
          <a:p>
            <a:pPr indent="-216000" algn="ctr"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875584" cy="29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73016"/>
            <a:ext cx="2285238" cy="304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260649"/>
            <a:ext cx="5544616" cy="19442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Monotype Corsiva" pitchFamily="66" charset="0"/>
              </a:rPr>
              <a:t>Праздник наш – 8 марта,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Не потерпим мы стандарта: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Все красотки – посмотрите!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Каждый каждой улыбнитесь.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2348880"/>
            <a:ext cx="5812605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71</TotalTime>
  <Words>91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лица</vt:lpstr>
      <vt:lpstr>МОЯ ЛЮБИМАЯ ПРОФЕССИЯ</vt:lpstr>
      <vt:lpstr>Все профессии нужны, Все профессии важны»</vt:lpstr>
      <vt:lpstr>Слайд 3</vt:lpstr>
      <vt:lpstr> Команда наша супер, Команда наша класс! Вы   даже не надейтесь, Не обыграть вам нас! </vt:lpstr>
      <vt:lpstr> Что за чудо! Вот это класс! На подоконнике у нас, Мини-огород живет, Растет, и урожай дает.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Прогимназия 18</cp:lastModifiedBy>
  <cp:revision>9</cp:revision>
  <dcterms:created xsi:type="dcterms:W3CDTF">2016-05-11T09:30:30Z</dcterms:created>
  <dcterms:modified xsi:type="dcterms:W3CDTF">2021-03-18T12:42:05Z</dcterms:modified>
</cp:coreProperties>
</file>