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0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112" d="100"/>
          <a:sy n="112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МОЯ ЛЮБИМАЯ ПРОФЕССИЯ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07505" y="2132856"/>
            <a:ext cx="4680520" cy="3888432"/>
          </a:xfrm>
        </p:spPr>
        <p:txBody>
          <a:bodyPr/>
          <a:lstStyle/>
          <a:p>
            <a:r>
              <a:rPr lang="ru-RU" dirty="0" smtClean="0"/>
              <a:t>Все профессии нужны,</a:t>
            </a:r>
            <a:br>
              <a:rPr lang="ru-RU" dirty="0" smtClean="0"/>
            </a:br>
            <a:r>
              <a:rPr lang="ru-RU" dirty="0" smtClean="0"/>
              <a:t>Все профессии важны»</a:t>
            </a:r>
          </a:p>
        </p:txBody>
      </p:sp>
      <p:pic>
        <p:nvPicPr>
          <p:cNvPr id="1026" name="Picture 2" descr="C:\Users\User\Desktop\IMG-20210318-WA00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492895"/>
            <a:ext cx="3456384" cy="34787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316" r="43742" b="11842"/>
          <a:stretch>
            <a:fillRect/>
          </a:stretch>
        </p:blipFill>
        <p:spPr bwMode="auto">
          <a:xfrm>
            <a:off x="3707904" y="332656"/>
            <a:ext cx="3024336" cy="6237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60649"/>
            <a:ext cx="3707904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Ну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и нянечка у нас! 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Наша няня это класс!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Няня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успевает всюду!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Расставлять и мыть посуду!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Нас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обуть и нас одеть,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За порядком приглядеть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,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Принести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для нас конфет…..</a:t>
            </a:r>
          </a:p>
          <a:p>
            <a:pPr>
              <a:lnSpc>
                <a:spcPct val="200000"/>
              </a:lnSpc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Лучше нашей няни нет!</a:t>
            </a: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60848"/>
            <a:ext cx="4392488" cy="4392488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Команда наша </a:t>
            </a:r>
            <a:r>
              <a:rPr lang="ru-RU" sz="3200" dirty="0" err="1" smtClean="0"/>
              <a:t>супер</a:t>
            </a:r>
            <a:r>
              <a:rPr lang="ru-RU" sz="3200" dirty="0" smtClean="0"/>
              <a:t>,</a:t>
            </a:r>
            <a:br>
              <a:rPr lang="ru-RU" sz="3200" dirty="0" smtClean="0"/>
            </a:br>
            <a:r>
              <a:rPr lang="ru-RU" sz="3200" dirty="0" smtClean="0"/>
              <a:t>Команда наша класс!</a:t>
            </a:r>
            <a:br>
              <a:rPr lang="ru-RU" sz="3200" dirty="0" smtClean="0"/>
            </a:br>
            <a:r>
              <a:rPr lang="ru-RU" sz="3200" dirty="0" smtClean="0"/>
              <a:t>Вы  </a:t>
            </a:r>
            <a:br>
              <a:rPr lang="ru-RU" sz="3200" dirty="0" smtClean="0"/>
            </a:br>
            <a:r>
              <a:rPr lang="ru-RU" sz="3200" dirty="0" smtClean="0"/>
              <a:t>даже не надейтесь,</a:t>
            </a:r>
            <a:br>
              <a:rPr lang="ru-RU" sz="3200" dirty="0" smtClean="0"/>
            </a:br>
            <a:r>
              <a:rPr lang="ru-RU" sz="3200" dirty="0" smtClean="0"/>
              <a:t>Не обыграть вам нас!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2204864"/>
            <a:ext cx="3855523" cy="3937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84976" cy="6264696"/>
          </a:xfrm>
          <a:ln>
            <a:solidFill>
              <a:schemeClr val="accent1"/>
            </a:solidFill>
          </a:ln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4000" dirty="0" smtClean="0">
                <a:solidFill>
                  <a:srgbClr val="00B050"/>
                </a:solidFill>
                <a:latin typeface="Monotype Corsiva" pitchFamily="66" charset="0"/>
              </a:rPr>
              <a:t>Что за чудо! Вот это класс!</a:t>
            </a:r>
            <a:br>
              <a:rPr lang="ru-RU" sz="4000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rgbClr val="00B050"/>
                </a:solidFill>
                <a:latin typeface="Monotype Corsiva" pitchFamily="66" charset="0"/>
              </a:rPr>
              <a:t>На подоконнике у нас,</a:t>
            </a:r>
            <a:br>
              <a:rPr lang="ru-RU" sz="4000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rgbClr val="00B050"/>
                </a:solidFill>
                <a:latin typeface="Monotype Corsiva" pitchFamily="66" charset="0"/>
              </a:rPr>
              <a:t>Мини-огород живет,</a:t>
            </a:r>
            <a:br>
              <a:rPr lang="ru-RU" sz="4000" dirty="0" smtClean="0">
                <a:solidFill>
                  <a:srgbClr val="00B050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rgbClr val="00B050"/>
                </a:solidFill>
                <a:latin typeface="Monotype Corsiva" pitchFamily="66" charset="0"/>
              </a:rPr>
              <a:t>Растет, и урожай дает.</a:t>
            </a:r>
            <a:endParaRPr lang="ru-RU" sz="4000" dirty="0">
              <a:solidFill>
                <a:srgbClr val="00B050"/>
              </a:solidFill>
              <a:latin typeface="Monotype Corsiva" pitchFamily="66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 flipH="1">
            <a:off x="9143999" y="332656"/>
            <a:ext cx="45719" cy="864096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 r="-4978" b="7865"/>
          <a:stretch>
            <a:fillRect/>
          </a:stretch>
        </p:blipFill>
        <p:spPr bwMode="auto">
          <a:xfrm>
            <a:off x="5796136" y="2204864"/>
            <a:ext cx="3347864" cy="413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476672"/>
            <a:ext cx="8964488" cy="6192688"/>
          </a:xfrm>
        </p:spPr>
        <p:txBody>
          <a:bodyPr/>
          <a:lstStyle/>
          <a:p>
            <a:pPr indent="-216000" algn="ctr">
              <a:buNone/>
            </a:pPr>
            <a:r>
              <a:rPr lang="ru-RU" sz="4000" dirty="0" smtClean="0"/>
              <a:t>             </a:t>
            </a:r>
            <a:r>
              <a:rPr lang="ru-RU" sz="4000" dirty="0" smtClean="0">
                <a:latin typeface="Monotype Corsiva" pitchFamily="66" charset="0"/>
              </a:rPr>
              <a:t>Час обеда,</a:t>
            </a:r>
          </a:p>
          <a:p>
            <a:pPr indent="-216000" algn="ctr">
              <a:buNone/>
            </a:pPr>
            <a:r>
              <a:rPr lang="ru-RU" sz="2400" dirty="0" smtClean="0">
                <a:latin typeface="Monotype Corsiva" pitchFamily="66" charset="0"/>
              </a:rPr>
              <a:t>                      Сели деточки за стол</a:t>
            </a:r>
          </a:p>
          <a:p>
            <a:pPr indent="-216000" algn="ctr">
              <a:buNone/>
            </a:pPr>
            <a:r>
              <a:rPr lang="ru-RU" sz="2400" dirty="0" smtClean="0">
                <a:latin typeface="Monotype Corsiva" pitchFamily="66" charset="0"/>
              </a:rPr>
              <a:t>                          Бери ложку, бери хлеб </a:t>
            </a:r>
          </a:p>
          <a:p>
            <a:pPr indent="-216000" algn="ctr">
              <a:buNone/>
            </a:pPr>
            <a:r>
              <a:rPr lang="ru-RU" sz="2400" dirty="0" smtClean="0">
                <a:latin typeface="Monotype Corsiva" pitchFamily="66" charset="0"/>
              </a:rPr>
              <a:t>                             И скорее за обед.</a:t>
            </a:r>
          </a:p>
          <a:p>
            <a:pPr indent="-216000" algn="ctr">
              <a:buNone/>
            </a:pPr>
            <a:endParaRPr lang="ru-RU" sz="2400" dirty="0" smtClean="0">
              <a:latin typeface="Monotype Corsiva" pitchFamily="66" charset="0"/>
            </a:endParaRPr>
          </a:p>
          <a:p>
            <a:pPr indent="-216000" algn="ctr">
              <a:buNone/>
            </a:pPr>
            <a:endParaRPr lang="ru-RU" sz="2400" dirty="0" smtClean="0">
              <a:latin typeface="Monotype Corsiva" pitchFamily="66" charset="0"/>
            </a:endParaRPr>
          </a:p>
          <a:p>
            <a:pPr indent="-216000" algn="ctr">
              <a:buNone/>
            </a:pPr>
            <a:endParaRPr lang="ru-RU" sz="2400" dirty="0" smtClean="0">
              <a:latin typeface="Monotype Corsiva" pitchFamily="66" charset="0"/>
            </a:endParaRPr>
          </a:p>
          <a:p>
            <a:pPr indent="-216000">
              <a:buNone/>
            </a:pPr>
            <a:endParaRPr lang="ru-RU" sz="2400" dirty="0" smtClean="0">
              <a:latin typeface="Monotype Corsiva" pitchFamily="66" charset="0"/>
            </a:endParaRPr>
          </a:p>
          <a:p>
            <a:pPr indent="-216000">
              <a:buNone/>
            </a:pPr>
            <a:r>
              <a:rPr lang="ru-RU" sz="2400" dirty="0" smtClean="0">
                <a:latin typeface="Monotype Corsiva" pitchFamily="66" charset="0"/>
              </a:rPr>
              <a:t>      С аппетитом мы едим, </a:t>
            </a:r>
          </a:p>
          <a:p>
            <a:pPr indent="-216000">
              <a:buNone/>
            </a:pPr>
            <a:r>
              <a:rPr lang="ru-RU" sz="2400" dirty="0" smtClean="0">
                <a:latin typeface="Monotype Corsiva" pitchFamily="66" charset="0"/>
              </a:rPr>
              <a:t>  Большими вырасти хотим.</a:t>
            </a:r>
          </a:p>
          <a:p>
            <a:pPr indent="-216000" algn="ctr">
              <a:buNone/>
            </a:pPr>
            <a:r>
              <a:rPr lang="ru-RU" sz="2400" dirty="0" smtClean="0">
                <a:latin typeface="Monotype Corsiva" pitchFamily="66" charset="0"/>
              </a:rPr>
              <a:t>                      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980728"/>
            <a:ext cx="3875584" cy="29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573016"/>
            <a:ext cx="2285238" cy="3046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755576" y="260649"/>
            <a:ext cx="5544616" cy="194421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dirty="0" smtClean="0">
                <a:latin typeface="Monotype Corsiva" pitchFamily="66" charset="0"/>
              </a:rPr>
              <a:t>Праздник наш – 8 марта,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Не потерпим мы стандарта: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Все красотки – посмотрите!</a:t>
            </a:r>
            <a:br>
              <a:rPr lang="ru-RU" dirty="0" smtClean="0">
                <a:latin typeface="Monotype Corsiva" pitchFamily="66" charset="0"/>
              </a:rPr>
            </a:br>
            <a:r>
              <a:rPr lang="ru-RU" dirty="0" smtClean="0">
                <a:latin typeface="Monotype Corsiva" pitchFamily="66" charset="0"/>
              </a:rPr>
              <a:t>Каждый каждой улыбнитесь.</a:t>
            </a:r>
            <a:endParaRPr lang="ru-RU" dirty="0">
              <a:latin typeface="Monotype Corsiva" pitchFamily="66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7" y="2348880"/>
            <a:ext cx="5812605" cy="41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71</TotalTime>
  <Words>91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лица</vt:lpstr>
      <vt:lpstr>МОЯ ЛЮБИМАЯ ПРОФЕССИЯ</vt:lpstr>
      <vt:lpstr>Все профессии нужны, Все профессии важны»</vt:lpstr>
      <vt:lpstr>Слайд 3</vt:lpstr>
      <vt:lpstr> Команда наша супер, Команда наша класс! Вы   даже не надейтесь, Не обыграть вам нас! </vt:lpstr>
      <vt:lpstr> Что за чудо! Вот это класс! На подоконнике у нас, Мини-огород живет, Растет, и урожай дает.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Прогимназия 18</cp:lastModifiedBy>
  <cp:revision>9</cp:revision>
  <dcterms:created xsi:type="dcterms:W3CDTF">2016-05-11T09:30:30Z</dcterms:created>
  <dcterms:modified xsi:type="dcterms:W3CDTF">2021-03-18T12:42:05Z</dcterms:modified>
</cp:coreProperties>
</file>